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4"/>
  </p:sldMasterIdLst>
  <p:sldIdLst>
    <p:sldId id="256" r:id="rId5"/>
    <p:sldId id="257" r:id="rId6"/>
    <p:sldId id="260" r:id="rId7"/>
    <p:sldId id="259" r:id="rId8"/>
    <p:sldId id="261" r:id="rId9"/>
    <p:sldId id="262" r:id="rId10"/>
    <p:sldId id="263" r:id="rId11"/>
    <p:sldId id="266" r:id="rId12"/>
    <p:sldId id="264" r:id="rId13"/>
    <p:sldId id="265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8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3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5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7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5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1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6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0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51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DCC3058-03C4-4D74-BD99-59D79A88181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69CE950-A1C9-4386-9DE8-B05D971BCE4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646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3668E-2900-47B8-960E-CE8C20C5DB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venir LT 55 Roman" panose="020B0503020000020003" pitchFamily="34" charset="0"/>
              </a:rPr>
              <a:t>New Employee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D70A-CC43-4DAA-805B-CC3BBA22A7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Company logo/name</a:t>
            </a:r>
          </a:p>
        </p:txBody>
      </p:sp>
    </p:spTree>
    <p:extLst>
      <p:ext uri="{BB962C8B-B14F-4D97-AF65-F5344CB8AC3E}">
        <p14:creationId xmlns:p14="http://schemas.microsoft.com/office/powerpoint/2010/main" val="2354492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D0FEC-3B4E-4599-AB90-B678AFBB9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&amp; Safety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DDA943-3CA0-4214-A58D-A5E96A386058}"/>
              </a:ext>
            </a:extLst>
          </p:cNvPr>
          <p:cNvSpPr txBox="1"/>
          <p:nvPr/>
        </p:nvSpPr>
        <p:spPr>
          <a:xfrm>
            <a:off x="755009" y="2617365"/>
            <a:ext cx="11054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in details such as who to contact if injured at work, and contact details for Security, Building Management etc.</a:t>
            </a:r>
          </a:p>
        </p:txBody>
      </p:sp>
    </p:spTree>
    <p:extLst>
      <p:ext uri="{BB962C8B-B14F-4D97-AF65-F5344CB8AC3E}">
        <p14:creationId xmlns:p14="http://schemas.microsoft.com/office/powerpoint/2010/main" val="1990927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78000">
              <a:schemeClr val="bg1">
                <a:shade val="94000"/>
                <a:satMod val="110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D216D4-0381-418F-B592-0BE3815C2AFB}"/>
              </a:ext>
            </a:extLst>
          </p:cNvPr>
          <p:cNvSpPr txBox="1"/>
          <p:nvPr/>
        </p:nvSpPr>
        <p:spPr>
          <a:xfrm>
            <a:off x="2905125" y="2876550"/>
            <a:ext cx="59894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WELCOME TO THE TEAM!</a:t>
            </a:r>
          </a:p>
        </p:txBody>
      </p:sp>
    </p:spTree>
    <p:extLst>
      <p:ext uri="{BB962C8B-B14F-4D97-AF65-F5344CB8AC3E}">
        <p14:creationId xmlns:p14="http://schemas.microsoft.com/office/powerpoint/2010/main" val="408684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50E13-EBA3-4780-936E-C5031A47D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venir LT 55 Roman" panose="020B0503020000020003" pitchFamily="34" charset="0"/>
              </a:rPr>
              <a:t>Company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E3865-E24C-404A-AA16-A5B9E40D1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07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A065C-C70B-4985-95C0-92AC58005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History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62912D-0899-4026-B666-43C504439FBB}"/>
              </a:ext>
            </a:extLst>
          </p:cNvPr>
          <p:cNvSpPr txBox="1"/>
          <p:nvPr/>
        </p:nvSpPr>
        <p:spPr>
          <a:xfrm>
            <a:off x="857250" y="2724150"/>
            <a:ext cx="1302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4688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D85BD-24BF-4DC1-B5B4-BE18F5187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074BD-5B94-43C9-B1D9-923A152E1C94}"/>
              </a:ext>
            </a:extLst>
          </p:cNvPr>
          <p:cNvSpPr txBox="1"/>
          <p:nvPr/>
        </p:nvSpPr>
        <p:spPr>
          <a:xfrm>
            <a:off x="1271847" y="2975956"/>
            <a:ext cx="36477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Company hierarchy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Introduce Senior Leadership team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54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E94FA-0C10-45FB-B74D-3FB5A41F0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Details (brand awareness, Company Culture)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6656CB-94F8-4E41-A51F-1675231F1096}"/>
              </a:ext>
            </a:extLst>
          </p:cNvPr>
          <p:cNvSpPr txBox="1"/>
          <p:nvPr/>
        </p:nvSpPr>
        <p:spPr>
          <a:xfrm>
            <a:off x="857250" y="2724150"/>
            <a:ext cx="1302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043258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71021-1454-4670-B84A-59362730B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Mission, Vision, Values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A9C8DE-7E91-4154-A91E-B0629463248E}"/>
              </a:ext>
            </a:extLst>
          </p:cNvPr>
          <p:cNvSpPr txBox="1"/>
          <p:nvPr/>
        </p:nvSpPr>
        <p:spPr>
          <a:xfrm>
            <a:off x="662730" y="2692866"/>
            <a:ext cx="3056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Employee value proposition</a:t>
            </a:r>
          </a:p>
        </p:txBody>
      </p:sp>
    </p:spTree>
    <p:extLst>
      <p:ext uri="{BB962C8B-B14F-4D97-AF65-F5344CB8AC3E}">
        <p14:creationId xmlns:p14="http://schemas.microsoft.com/office/powerpoint/2010/main" val="34272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B93ED-7B88-4820-965E-66279A6B0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programs, initiatives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1C4BC-E789-4969-9685-3DB1DF9C074F}"/>
              </a:ext>
            </a:extLst>
          </p:cNvPr>
          <p:cNvSpPr txBox="1"/>
          <p:nvPr/>
        </p:nvSpPr>
        <p:spPr>
          <a:xfrm>
            <a:off x="885825" y="2743200"/>
            <a:ext cx="578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031941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309AE-50FA-488D-B106-A2B10A934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Perks &amp; Benefits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BDC1EF-3FE7-46DA-915D-BCC4EE9FD600}"/>
              </a:ext>
            </a:extLst>
          </p:cNvPr>
          <p:cNvSpPr txBox="1"/>
          <p:nvPr/>
        </p:nvSpPr>
        <p:spPr>
          <a:xfrm>
            <a:off x="723900" y="2428875"/>
            <a:ext cx="5781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What’s in it for 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345230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B12B2-9573-40F5-A1FE-8458247B4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90D2DC-40AF-4F1B-99DB-D26CA340E04D}"/>
              </a:ext>
            </a:extLst>
          </p:cNvPr>
          <p:cNvSpPr txBox="1"/>
          <p:nvPr/>
        </p:nvSpPr>
        <p:spPr>
          <a:xfrm>
            <a:off x="419100" y="2194058"/>
            <a:ext cx="403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Overview of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Respect in the Workplace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Email/Internet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Social Media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Paid Holidays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Payroll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Personal/sick days/leave of absence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Hours of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Performance review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Appearance/Grooming/Uniform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Guests/Visitors</a:t>
            </a:r>
          </a:p>
        </p:txBody>
      </p:sp>
    </p:spTree>
    <p:extLst>
      <p:ext uri="{BB962C8B-B14F-4D97-AF65-F5344CB8AC3E}">
        <p14:creationId xmlns:p14="http://schemas.microsoft.com/office/powerpoint/2010/main" val="253618568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8FAC5F53E55C4BBD13C1FBF7C425B2" ma:contentTypeVersion="8" ma:contentTypeDescription="Create a new document." ma:contentTypeScope="" ma:versionID="9935db2e55def6245d4ff2db42816392">
  <xsd:schema xmlns:xsd="http://www.w3.org/2001/XMLSchema" xmlns:xs="http://www.w3.org/2001/XMLSchema" xmlns:p="http://schemas.microsoft.com/office/2006/metadata/properties" xmlns:ns3="1d5e0d75-e019-4595-8d17-117d338e068d" targetNamespace="http://schemas.microsoft.com/office/2006/metadata/properties" ma:root="true" ma:fieldsID="68ff68d0f4ab49398c57b58ec8ba9529" ns3:_="">
    <xsd:import namespace="1d5e0d75-e019-4595-8d17-117d338e068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5e0d75-e019-4595-8d17-117d338e06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E5233F-C744-4161-9E99-BF04A166A7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5e0d75-e019-4595-8d17-117d338e06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775DC7-3A5C-44E0-B714-6E060EEFC3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0C3C0B-44E8-4876-9709-B34FD2EFE045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1d5e0d75-e019-4595-8d17-117d338e068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3408</TotalTime>
  <Words>129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Avenir LT 55 Roman</vt:lpstr>
      <vt:lpstr>Gill Sans MT</vt:lpstr>
      <vt:lpstr>Wingdings 2</vt:lpstr>
      <vt:lpstr>Dividend</vt:lpstr>
      <vt:lpstr>New Employee Orientation</vt:lpstr>
      <vt:lpstr>Company Overview</vt:lpstr>
      <vt:lpstr>Company History</vt:lpstr>
      <vt:lpstr>Organizational chart</vt:lpstr>
      <vt:lpstr>Company Details (brand awareness, Company Culture)</vt:lpstr>
      <vt:lpstr>Company Mission, Vision, Values</vt:lpstr>
      <vt:lpstr>Company programs, initiatives</vt:lpstr>
      <vt:lpstr>Company Perks &amp; Benefits</vt:lpstr>
      <vt:lpstr>Policies</vt:lpstr>
      <vt:lpstr>Health &amp; Safety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Employee Orientation</dc:title>
  <dc:creator>Cindy Conti</dc:creator>
  <cp:lastModifiedBy>Ravina Sidhu</cp:lastModifiedBy>
  <cp:revision>9</cp:revision>
  <dcterms:created xsi:type="dcterms:W3CDTF">2021-10-22T17:07:14Z</dcterms:created>
  <dcterms:modified xsi:type="dcterms:W3CDTF">2022-03-07T16:09:00Z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0x010100E78FAC5F53E55C4BBD13C1FBF7C425B2</vt:lpwstr>
  </property>
</Properties>
</file>